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B4E52-742F-45FD-8DE5-B4ECFA7EFA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97EFC4-DDE0-4C30-AA56-713E08F920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Structural diversity of AMPs based on their secondary conformations using Protein Data Bank (PDB). [(a) 2K6O: Antimicrobial Peptide, the α-helical structure of cathelicidin LL-37 in Homo sapiens. (b) 1RKK: Antimicrobial Peptide, β-sheeted polyphemusin in Limulus polyphemus. (c) 1G89: Antimicrobial Peptide, extended indolicidin in Bos taurus. (d) 1FQQ: Antimicrobial Peptide, Antibiotic and mixed structures like human β- defensin-2 in Homo sapiens].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CBE4F-55A3-41FA-8693-8C8F21A2B8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Structural diversity of AMPs based on their secondary conformations using Protein Data Bank (PDB). [(a) 2K6O: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75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Structural diversity of AMPs based on their secondary conformations using Protein Data Bank (PDB). [(a) 2K6O: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2024-04-29T06:12:43Z</dcterms:modified>
</cp:coreProperties>
</file>