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7BD13-1C5A-4C15-BD3A-053AB9C502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82F07C-A4C8-40C0-8761-64560AAFCA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types present in BIND.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83CDF-F6FC-43C3-861A-F80E234663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Interaction types present in BIND.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878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Interaction types present in BIND.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2024-05-07T09:00:40Z</dcterms:modified>
</cp:coreProperties>
</file>