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90622-915C-42F1-B60B-14EFD839FC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D734E-AF93-474F-9761-E4D4BC8C38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Weekly article recommendations of the user are listed on the homepage.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CA54F-DB01-4A5F-9445-29D5EA83F27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High-level system design that shows how components of the system are connected and communicate with each other. (b) Data flow diagram for the creation of recommendations. (c) Personalized search pipeline that shows how a query term is searched from the search engine and returned results are reordered by the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CA54F-DB01-4A5F-9445-29D5EA83F27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Reference files are uploaded from the Settings menu.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CA54F-DB01-4A5F-9445-29D5EA83F27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Average recommendation performances of the classifiers trained with the FlyBase, ZFIN and MGI data sets in terms of (a) Recall@n and (b) Precision@50.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CA54F-DB01-4A5F-9445-29D5EA83F27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1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baac104, </a:t>
            </a:r>
            <a:r>
              <a:rPr lang="en-US" altLang="en-US" sz="1000">
                <a:solidFill>
                  <a:srgbClr val="333333"/>
                </a:solidFill>
                <a:hlinkClick r:id="rId3"/>
              </a:rPr>
              <a:t>https://doi.org/10.1093/database/baac104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Weekly article recommendations of the user are listed on the homepage.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09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baac104, </a:t>
            </a:r>
            <a:r>
              <a:rPr lang="en-US" altLang="en-US" sz="1000">
                <a:solidFill>
                  <a:srgbClr val="333333"/>
                </a:solidFill>
                <a:hlinkClick r:id="rId3"/>
              </a:rPr>
              <a:t>https://doi.org/10.1093/database/baac104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High-level system design that shows how components of the system are connected and communicate with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71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baac104, </a:t>
            </a:r>
            <a:r>
              <a:rPr lang="en-US" altLang="en-US" sz="1000">
                <a:solidFill>
                  <a:srgbClr val="333333"/>
                </a:solidFill>
                <a:hlinkClick r:id="rId3"/>
              </a:rPr>
              <a:t>https://doi.org/10.1093/database/baac104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Reference files are uploaded from the Settings menu.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979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baac104, </a:t>
            </a:r>
            <a:r>
              <a:rPr lang="en-US" altLang="en-US" sz="1000">
                <a:solidFill>
                  <a:srgbClr val="333333"/>
                </a:solidFill>
                <a:hlinkClick r:id="rId3"/>
              </a:rPr>
              <a:t>https://doi.org/10.1093/database/baac104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Average recommendation performances of the classifiers trained with the FlyBase, ZFIN and MGI data sets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174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Weekly article recommendations of the user are listed on the homepage.
</vt:lpstr>
      <vt:lpstr>Figure 2. (a) High-level system design that shows how components of the system are connected and communicate with each ...</vt:lpstr>
      <vt:lpstr>Figure 3. Reference files are uploaded from the Settings menu.
</vt:lpstr>
      <vt:lpstr>Figure 4. Average recommendation performances of the classifiers trained with the FlyBase, ZFIN and MGI data sets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2024-05-05T09:14:45Z</dcterms:modified>
</cp:coreProperties>
</file>