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77EC2-1DFE-4A9A-A9F8-69FA61A1C2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9B262-DE04-4289-A147-7C6111F22B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hierarchy of DrugProt relation types and classification considered in annotation guidelines. The elements in blue represent those chosen for the DrugProt task, with dark-blue indicating the classes and light-blue representing the subclasses. They were selected based on their impact, the number of annotated instances, the internal consistency of the relation tree and the prediction performance determined by a baseline system (37).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C709E-DA24-4A54-A904-ED034B0BC8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overview of the hierarchy of DrugProt relation types and classification considered in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3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overview of the hierarchy of DrugProt relation types and classification considered in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2024-05-19T02:56:39Z</dcterms:modified>
</cp:coreProperties>
</file>