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8B526-5444-47A0-A6C9-2370FF7A5B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9B2C8-1D09-4E17-9192-99BD2B0C18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illustrating the use of ontologies by biological databases. Twenty-eight percent of resources do not use any ontology for their data description. Seventy-two percent of resources use an ontology developed by the OBO foundry, of which 19% use PATO and 81% another OBO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C8AFD-4729-4B30-A34F-15D5F06030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Pie chart illustrating the use of ontologies by biological databases. Twenty-eight percent of resources do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Pie chart illustrating the use of ontologies by biological databases. Twenty-eight percent of resources do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2024-07-27T13:18:38Z</dcterms:modified>
</cp:coreProperties>
</file>