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B4A3F9-BB96-4C84-8D64-4288DEFD51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630929-166D-4A46-868B-AFBFE66EE7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Example of the gene summary view, showing expression data for the gene H3 histone, family 3B (H3F3B) in relation to important phenotypes. (B) One example of two-variable plots produced by MuscleAtlasExplorer, i.e. scatter plots for two different continuous variables (exemplified by age and BMI, with coloring set to signify diabetes family history).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6CFEE5-AE92-4169-8DFA-823FF52AC0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Example of the gene summary view, showing expression data for the gene H3 histone, family 3B (H3F3B)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82800" y="1371600"/>
            <a:ext cx="498591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(A) Example of the gene summary view, showing expression data for the gene H3 histone, family 3B (H3F3B)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2024-05-19T13:43:31Z</dcterms:modified>
</cp:coreProperties>
</file>