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E970FE-0B12-4916-BEB4-E3882D03946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23969D-3B80-44D0-B467-EC449EC806D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System workflow diagram.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A0A1570-92C2-45AB-B544-A7203658BF4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annotation example of the CDR corpus.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A0A1570-92C2-45AB-B544-A7203658BF4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4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w04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https://doi.org/10.1093/database/baw042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System workflow diagram.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079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baw042,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https://doi.org/10.1093/database/baw042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An annotation example of the CDR corpus.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143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System workflow diagram.
</vt:lpstr>
      <vt:lpstr>Figure 2. An annotation example of the CDR corpus.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2024-05-15T02:28:41Z</dcterms:modified>
</cp:coreProperties>
</file>