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526731-DB32-4B80-9F0D-167B2B632E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7C0032-B9B5-4B8F-A540-90A6DB52D7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Four types of annotations and their associated text in a sample paper using the Hypothes.is platform.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30325C-873D-46E9-9212-22ECED1DE4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Four types of annotations and their associated text in a sample paper using the Hypothes.is platform.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4048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Four types of annotations and their associated text in a sample paper using the Hypothes.is platform.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2024-04-29T02:27:02Z</dcterms:modified>
</cp:coreProperties>
</file>