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A4CA0F-CE36-4B5F-8A35-03C20B6990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4DD288-E514-4293-9331-0D016A9FB4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Web user interfaces. The path lines show the user pathways between the Web user interfaces.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7EFB37-4D2F-42DF-8913-37D75F87E1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Overview of the Web user interfaces. The path lines show the user pathways between the Web user interfaces.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089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Overview of the Web user interfaces. The path lines show the user pathways between the Web user interfaces.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2024-05-17T10:56:30Z</dcterms:modified>
</cp:coreProperties>
</file>