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AF2E3-FBB7-49E9-A7D4-36D7DBF8D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6B657-0E30-49BE-85A8-889AFC4AC7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DrugProt (A) entity annotation and (B) relation 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D5B14-4F44-469C-85BE-791FAA9F4E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Examples of DrugProt (A) entity annotation and (B) relation annotation.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Examples of DrugProt (A) entity annotation and (B) relation annotation.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2024-07-27T07:28:27Z</dcterms:modified>
</cp:coreProperties>
</file>