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04764A-2102-4D95-99D7-DCFAB45DBA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33EE4-1C83-4EB3-8B8C-99CA2C5B0A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Search pages for phenotypic and genotypic data. Users can search varieties with phenotypic data using variety names (A), trait values (B) or parentage (C). Varieties with genotypic data can be searched by variety name, the combination of variety name and marker or by alleles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89946-B5CA-4707-8734-787635440F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bat078, </a:t>
            </a:r>
            <a:r>
              <a:rPr lang="en-US" altLang="en-US" sz="1000">
                <a:solidFill>
                  <a:srgbClr val="333333"/>
                </a:solidFill>
                <a:hlinkClick r:id="rId3"/>
              </a:rPr>
              <a:t>https://doi.org/10.1093/database/bat078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Search pages for phenotypic and genotypic data. Users can search varieties with phenotypic data using variety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Search pages for phenotypic and genotypic data. Users can search varieties with phenotypic data using variety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2024-05-21T19:56:29Z</dcterms:modified>
</cp:coreProperties>
</file>