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78112-1228-43A6-B9AC-456FDE9E83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EF622-968F-4320-82CB-EA14D21FA6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Drug classifications in HCDT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E8B6F-E4F3-43CC-A556-806ABF35D1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frequency plot of the number of targets for a drug. The x-axis indicates the number of targets corresponding to a drug and the y-axis indicates the number of drugs. In this figure, only the drugs with less than 15 target genes are shown which account for 99.5% of the drugs.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E8B6F-E4F3-43CC-A556-806ABF35D19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frequency plot of the number of drugs targeting a specific gene. The x-axis indicates the number of drugs targeting a specific gene, and y-axis indicates the number of target genes. In this figure, only the genes with less than 20 related drugs are shown which account for 73% of the target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E8B6F-E4F3-43CC-A556-806ABF35D19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the number of data sources for each drug–target association. The x-axis indicates the number of data sources for each drug–target association, and the y-axis indicates the number of drug–target associations.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E8B6F-E4F3-43CC-A556-806ABF35D19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Drug classifications in HCDT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46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frequency plot of the number of targets for a drug. The x-axis indicates the number of targets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21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 frequency plot of the number of drugs targeting a specific gene. The x-axis indicates the number of drugs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18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Histogram of the number of data sources for each drug–target association. The x-axis indicates the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42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Drug classifications in HCDT database.
</vt:lpstr>
      <vt:lpstr>Figure 2. A frequency plot of the number of targets for a drug. The x-axis indicates the number of targets ...</vt:lpstr>
      <vt:lpstr>Figure 3. A frequency plot of the number of drugs targeting a specific gene. The x-axis indicates the number of drugs ...</vt:lpstr>
      <vt:lpstr>Figure 4. Histogram of the number of data sources for each drug–target association. The x-axis indicates the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2024-05-03T14:05:46Z</dcterms:modified>
</cp:coreProperties>
</file>