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89D0E-1A85-4129-8BF8-41DA1BA7BF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F599F-744F-41B0-B5C2-2EEA1FC1EC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graph representing the number of genes associated with multiple male reproductive disorders leading to infertility.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150AD-8F3F-4A1D-BA7E-70C2989781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graph representing the number of genes associated with multiple male reproductive disorders leading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47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graph representing the number of genes associated with multiple male reproductive disorders leading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2024-05-19T13:58:29Z</dcterms:modified>
</cp:coreProperties>
</file>