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BB1C3-9F25-4663-B3C8-590BB5824F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4C232-21EB-4477-8A03-2D2F1ED185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Taxonomic distribution in the RibocetoBase data set of FTHFS-harbouring communities present in AcetoBase at the phylum level. (A) Major phyla with &gt;100 sequences and (B) minor phyla with sequence count 10–100.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F3DC50-5F26-4152-B174-8F9355F79F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Taxonomic distribution in the RibocetoBase data set of FTHFS-harbouring communities present in AcetoBase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04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Taxonomic distribution in the RibocetoBase data set of FTHFS-harbouring communities present in AcetoBase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2024-05-18T22:34:37Z</dcterms:modified>
</cp:coreProperties>
</file>