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7BE8C3-5A6B-42F6-92AA-41C90CA002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0D51F8-0CB5-4FBF-90E3-B8D979D80F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PyDISH.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92212B-05F9-49CC-A1C2-C5E465FAC2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baaa066,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Overview of PyDISH.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578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Overview of PyDISH.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2024-05-15T22:32:14Z</dcterms:modified>
</cp:coreProperties>
</file>