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4BDB1-7590-40B1-B5CA-5FF13B5691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67780-5461-4385-B776-BED72251EE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network viewer of the T-HOD.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62D1D-96D5-480C-BF19-D4FA923E80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network viewer of the T-HOD.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140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network viewer of the T-HOD.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2024-05-19T20:11:16Z</dcterms:modified>
</cp:coreProperties>
</file>