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EDD7E-1BF6-40F3-9081-149324F2C1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87FBE-EE31-4523-9EE8-0AF7F47E37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general user interactions with PubMed (or similar systems) for searching biomedical literature. Adapted from Islamaj Dogan et al., 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136B7-EAA1-4F8B-9537-816B57DB2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general user interactions with PubMed (or similar systems) for searching biomedical literature.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1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general user interactions with PubMed (or similar systems) for searching biomedical literature.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2024-05-18T10:10:21Z</dcterms:modified>
</cp:coreProperties>
</file>