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CC1B1-87B9-41F7-BF49-02119DFCEEE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8919D-D463-4011-956F-C180B3D82C8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Number of samples (GSM, left y-axis) and experiments (GSE, right y-axis) made available by the GEO portal; raw data were extracted from https://www.ncbi.nlm.nih.gov/geo/browse/?view=samples and https://www.ncbi.nlm.nih.gov/geo/browse/?view=series).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input document and possible output format.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gradient-based saliency map implemented in the GeMI tool. The words referring to the prediction of the ‘Sex’ attribute for the GSM1348947, ‘ms’, ‘benign tissue’, ‘benign prostate’ and ‘ms 36c7’ are highlighted because they are used by the model to predict the necessary fields.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four iterative phases of the AL framework.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representation of the comparative experimental setting. On the right, separate models were trained on the ENCODE and Cistrome datasets (as presented in (7)). On the left, the task conditional setting presented in this work, employing the two training datasets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Bar plot representing the accuracy of experiments on the two separate baselines (trained on ENCODE or Cistrome data) and on our new model. On the x-axis we report all the attributes considered for prediction.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Overview of the GeMI interface, divided in four panels. Panel A represents loaded samples with original and predicted information. Panel B provides the gradient-based saliency map related to the sample selected in the table above. Panel C shows the predicted values for the selected sample, also reporting the for accuracy of the prediction. Panel D allows users to actively modify the prediction of the model and save the suggestions.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Bar plot of the answers to the question about the intuitiveness of GeMI according to the survey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Bar plot of the answers to the question about the usefulness of GeMI for user’s future researches according to the survey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53C659-76C4-4B5B-9508-3D931100B015}"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9.jpe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10.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Number of samples (GSM, left y-axis) and experiments (GSE, right y-axis) made available by the GEO portal;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385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input document and possible output format.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556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gradient-based saliency map implemented in the GeMI tool. The words referring to the prediction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5633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four iterative phases of the AL framework.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9970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representation of the comparative experimental setting. On the right, separate models were trained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031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Bar plot representing the accuracy of experiments on the two separate baselines (trained on ENCODE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21039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Overview of the GeMI interface, divided in four panels. Panel A represents loaded samples with original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69699"/>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Bar plot of the answers to the question about the intuitiveness of GeMI according to the survey participant.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28108"/>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Bar plot of the answers to the question about the usefulness of GeMI for user’s future researches according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07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Number of samples (GSM, left y-axis) and experiments (GSE, right y-axis) made available by the GEO portal; ...</vt:lpstr>
      <vt:lpstr>Figure 2. Example input document and possible output format.
</vt:lpstr>
      <vt:lpstr>Figure 3. The gradient-based saliency map implemented in the GeMI tool. The words referring to the prediction of the ...</vt:lpstr>
      <vt:lpstr>Figure 4. The four iterative phases of the AL framework.
</vt:lpstr>
      <vt:lpstr>Figure 5. Schematic representation of the comparative experimental setting. On the right, separate models were trained ...</vt:lpstr>
      <vt:lpstr>Figure 6. Bar plot representing the accuracy of experiments on the two separate baselines (trained on ENCODE or ...</vt:lpstr>
      <vt:lpstr>Figure 7. Overview of the GeMI interface, divided in four panels. Panel A represents loaded samples with original and ...</vt:lpstr>
      <vt:lpstr>Figure 8. Bar plot of the answers to the question about the intuitiveness of GeMI according to the survey participant.
</vt:lpstr>
      <vt:lpstr>Figure 9. Bar plot of the answers to the question about the usefulness of GeMI for user’s future researches according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2024-05-05T13:48:12Z</dcterms:modified>
</cp:coreProperties>
</file>