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5AA53F-D36E-41FA-B3E9-7A234D74138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DB4590-FF1C-4AC2-836A-D40079C56C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representation of IAA. For each article, an annotator highlighted several text passages as useful annotations for curation during Phase I. A second annotator reading the same article marked a different set of passages (Phase II). The two sets overlap, and also contain differences. Annotations of Phases I and II, which marked sentences that did not overlap, were re-assessed by two different curators in Phase III, where they decided whether that passage was useful or not. The striped area shows the set that was accepted during Phase III.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B7FBE4-29B6-4A84-8521-4F810265D9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Graphic representation of IAA. For each article, an annotator highlighted several text passages as useful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321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Graphic representation of IAA. For each article, an annotator highlighted several text passages as useful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2024-05-16T20:02:49Z</dcterms:modified>
</cp:coreProperties>
</file>