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23A4D-06BC-46FE-8ED3-F2CF085654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0A231-B502-453D-B4E6-A01928D9D5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cells with the same names. Goblet cells of (a) large intestine and (b) small intestine; and fibroblasts of (c) esophageal submucosa and (d) pylorus.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CA77C-BB7C-4315-BAA5-1064F91959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Examples of cells with the same names. Goblet cells of (a) large intestine and (b) small intestine;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247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Examples of cells with the same names. Goblet cells of (a) large intestine and (b) small intestine;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2024-04-29T20:39:49Z</dcterms:modified>
</cp:coreProperties>
</file>