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21347-E713-4D86-9FE9-9B9E1589C1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A02DD-A29F-406A-B1E7-A72D18FCFF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Copper binding residues of laccase from Trametes versicolor [PDB entry 1GYC, (39)].The copper centers are shown in orange, the residues that match the defined pattern L1, M2, L3, M4 are colored in red, green, blue, and yellow, respectively [visualization by PyMOL (40)].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AA22C-BD72-4E95-8A39-13750CAC53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Copper binding residues of laccase from Trametes versicolor [PDB entry 1GYC, (39)].The copper centers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044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Copper binding residues of laccase from Trametes versicolor [PDB entry 1GYC, (39)].The copper centers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2024-05-19T02:44:05Z</dcterms:modified>
</cp:coreProperties>
</file>