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C6C66-F483-4420-83CB-5BFB784454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B53653-4EAC-4EB5-A7EA-1A2604D409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BLST search of the hCoronavirusesDB. BLAST search query interface and BLAST.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F6881-F9F9-4F00-8F45-C8DA6B1F5D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Customized BLST search of the hCoronavirusesDB. BLAST search query interface and BLAST.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Customized BLST search of the hCoronavirusesDB. BLAST search query interface and BLAST.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2024-05-06T22:23:38Z</dcterms:modified>
</cp:coreProperties>
</file>