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12DF07-BA59-4EE0-84C6-745867AE22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9D1B3-9353-4C61-ADA8-A8CAEB0B16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UniProtKB entry AT8B2_ HUMAN (P98198) shows an embedded SwissBioPics image: The generic animal cell (Eumetazoa) is selected based on organism taxonomy; the cell membrane and endoplasmic reticulum are highlighted using annotations from the UniProt entry.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0E6DE0-4363-486B-9E14-A61531C164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UniProtKB entry AT8B2_ HUMAN (P98198) shows an embedded SwissBioPics image: The generic animal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8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UniProtKB entry AT8B2_ HUMAN (P98198) shows an embedded SwissBioPics image: The generic animal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2024-05-05T15:48:59Z</dcterms:modified>
</cp:coreProperties>
</file>