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AE6935-F49C-45F6-AEA8-18BC52338B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C3C7B5-8933-409D-B3AD-766A94D4920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Screenshot of INOH Client. Window consists of five areas; tool panel (Objects and Properties panels), diagram editing area, over view area, magnified view area and external DB links area. User can search and download pathways, and pathways can be then modified and saved. When switching from normal view to reduced view in toolbar, picture focusing on molecular transition is displayed in diagram editing area.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7603D1-F5CE-4D4B-ABFB-FACB7968263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bar052, </a:t>
            </a:r>
            <a:r>
              <a:rPr lang="en-US" altLang="en-US" sz="1000">
                <a:solidFill>
                  <a:srgbClr val="333333"/>
                </a:solidFill>
                <a:hlinkClick r:id="rId3"/>
              </a:rPr>
              <a:t>https://doi.org/10.1093/database/bar052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Screenshot of INOH Client. Window consists of five areas; tool panel (Objects and Properties panels), diagram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Screenshot of INOH Client. Window consists of five areas; tool panel (Objects and Properties panels), diagram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2024-04-26T04:10:41Z</dcterms:modified>
</cp:coreProperties>
</file>