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2AB5D1-2B56-40A0-ACCB-7CAD0E7B90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45C380-70CE-4D56-A2C6-BEF997F8B9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Worldwide distribution of bTB isolates and their human or animal hosts by United Nations (UN) sub-region.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50BA0-797F-44D9-B90C-6E883D0FA7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Worldwide distribution of bTB isolates and their human or animal hosts by United Nations (UN) sub-region.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72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Worldwide distribution of bTB isolates and their human or animal hosts by United Nations (UN) sub-region.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2024-05-05T23:36:31Z</dcterms:modified>
</cp:coreProperties>
</file>