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027C5-DC10-42C9-8BA4-86E28CC172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626F6-281E-4F58-992B-12C7A52D0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Example of the gene summary view, showing expression data for the gene H3 histone, family 3B (H3F3B) in relation to important phenotypes. (B) One example of two-variable plots produced by MuscleAtlasExplorer, i.e. scatter plots for two different continuous variables (exemplified by age and BMI, with coloring set to signify diabetes family history).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FE3E6F-864A-492A-B63D-0352A0434A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Example of the gene summary view, showing expression data for the gene H3 histone, family 3B (H3F3B)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859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Example of the gene summary view, showing expression data for the gene H3 histone, family 3B (H3F3B)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2024-05-19T16:19:18Z</dcterms:modified>
</cp:coreProperties>
</file>