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060A89-16E1-4250-8623-475DE04062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90AA0-5722-4399-8584-B2D95C95FF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schema.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182B82-AEE4-4191-8B1E-A37E09D0B2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Database schema.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113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Database schema.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2024-05-17T10:05:39Z</dcterms:modified>
</cp:coreProperties>
</file>