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9B3B8-8AFF-40E2-B51E-4B957EFEE8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7B35F-B4A3-4BE2-9793-920B811773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entry with description, notes and plate (15).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BD235-3542-42A6-8356-CC71FF869C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An entry with description, notes and plate (15).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5038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An entry with description, notes and plate (15).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2024-05-17T02:28:17Z</dcterms:modified>
</cp:coreProperties>
</file>