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61E32D-BEFF-4AFE-9F70-5D056A163CA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EFFC6B-A4EB-4C29-A6B1-9A9E11253DE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Country-level choropleth map of trichomycetes generated using the CIGAF user interface. The legend shows the trichomycetes specimen intensity, with the darker purple color indicating the larger number of associated collection records. Countries that show a white color without a defined blue outline have zero collection records within the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16B0B6-3229-492C-8479-10AD79806B6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3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baad038, </a:t>
            </a:r>
            <a:r>
              <a:rPr lang="en-US" altLang="en-US" sz="1000">
                <a:solidFill>
                  <a:srgbClr val="333333"/>
                </a:solidFill>
                <a:hlinkClick r:id="rId3"/>
              </a:rPr>
              <a:t>https://doi.org/10.1093/database/baad038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Country-level choropleth map of trichomycetes generated using the CIGAF user interface. The legend shows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58636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Country-level choropleth map of trichomycetes generated using the CIGAF user interface. The legend shows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2024-05-07T20:07:48Z</dcterms:modified>
</cp:coreProperties>
</file>