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07B50AF-6D7B-407C-8B7C-BC8240C4887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4A81716-078D-44FE-A99E-233AE571579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9.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Comparison of timings for functional queries on indexed materialized views versus Chado. The left column shows timings for genotypic data-focused queries and the right focuses on phenotypic data queries. Each box plot represents functionality in either Analyzed Phenotypes or ND Genotypes with the x-axis indicating the execution time of the query is milliseconds and the y-axis indicating the query performed. All box plots show the optimized form of the query was substantially faster than querying Chado directly. These timings were taken on a production database with nine replicates over the course of 1 day. Queries are fully described in Supplementary Data 1 and methods were described under Systems and Methods: Benchmarking.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2021.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9B083AC-7794-4E50-9833-55F4A196674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b05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2021, , 2021, baab051,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https://doi.org/10.1093/database/baab051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9. </a:t>
            </a:r>
            <a:r>
              <a:rPr lang="en-US" altLang="en-US" b="0"/>
              <a:t>Comparison of timings for functional queries on indexed materialized views versus Chado. The left column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291584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9. Comparison of timings for functional queries on indexed materialized views versus Chado. The left column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2024-05-19T18:23:39Z</dcterms:modified>
</cp:coreProperties>
</file>