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45787-E8D8-4BD5-8584-F3CDC89CCD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4460E-ED00-447D-A94E-9A961DD1F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Perl code accessing BioC data (tested with Perl 5.8.8).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E13D4-150C-4A39-AD59-E900D36451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Perl code accessing BioC data (tested with Perl 5.8.8).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0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Perl code accessing BioC data (tested with Perl 5.8.8).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2024-05-16T23:42:41Z</dcterms:modified>
</cp:coreProperties>
</file>