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03B201-91E5-46EF-8FF0-EC520DB2BF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10E794-5672-41E8-B639-9AB66D083A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8B017-4691-427C-BAF4-B0E7F57483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2024-05-19T13:12:00Z</dcterms:modified>
</cp:coreProperties>
</file>