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30679-03F0-42B0-927D-85E626E97D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2283C9-5BCE-4171-B2B0-801C5DB738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augmented abstract on PubMed (PMID 20977743). The mentions of gene, disease, PTM and investigation techniques are highlighted in blue, brown, purple and green,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0F3ADF-7A4E-4F8B-B5C1-F09899901C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augmented abstract on PubMed (PMID 20977743). The mentions of gene, disease, PTM and investigation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588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augmented abstract on PubMed (PMID 20977743). The mentions of gene, disease, PTM and investigation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2024-05-20T02:03:30Z</dcterms:modified>
</cp:coreProperties>
</file>