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F45CAE-F3A5-4B44-AC17-30BFB7334A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1699F4-EB3E-48CC-8352-97CF87F813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Demonstration of the web interface of TeroKit. (A) Browse, (B) search and (C) enzyme page for the use of TeroENZ, and (D) the browse page of TeroMAP.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8E13D5-9E7C-4D64-9253-9E9B06DA2C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Demonstration of the web interface of TeroKit. (A) Browse, (B) search and (C) enzyme page for the use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Demonstration of the web interface of TeroKit. (A) Browse, (B) search and (C) enzyme page for the use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2024-07-27T00:52:56Z</dcterms:modified>
</cp:coreProperties>
</file>