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07E2D-9B6C-4CB3-BA40-76578B4CEC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E8861E-FED0-4602-9EC1-235484A561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Mapping of Omic datasets from RA synovial tissue. The apoptosis and angiogenesis phenotypes appear to be inactive as no molecule leading to these cellular phenotypes is mapped.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E1AF79-1A50-49B5-8B3F-6C825C733D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Mapping of Omic datasets from RA synovial tissue. The apoptosis and angiogenesis phenotypes appear to be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43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Mapping of Omic datasets from RA synovial tissue. The apoptosis and angiogenesis phenotypes appear to be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2024-05-19T16:20:19Z</dcterms:modified>
</cp:coreProperties>
</file>