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D41FA-4900-4186-878F-54B73A5B9D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88801-B629-4074-A4BE-CAF32071BB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Algorithm 1 </a:t>
            </a:r>
            <a:r>
              <a:rPr lang="en-US" altLang="en-US">
                <a:latin typeface="Arial" pitchFamily="34" charset="0"/>
                <a:ea typeface="Arial" pitchFamily="34" charset="0"/>
              </a:rPr>
              <a:t>The algorithm measures the 'impact' of a sentence. If there is a co-occurrence relationship, identified either using intersection, union or complement as mentioned in Counting-based category, it firstly calculates the mutation and interaction scores by summing the total mentions and normalising to [0, 1]. Then it calculates the impact score based on the weight of mutation and interaction scores (α and β). The default weights are 0.5, meaning that mutations and interactions are equally important.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F9C98-8A27-490C-8735-FFAF4D2FA1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Algorithm 1 </a:t>
            </a:r>
            <a:r>
              <a:rPr lang="en-US" altLang="en-US" b="0"/>
              <a:t>The algorithm measures the 'impact' of a sentence. If there is a co-occurrence relationship,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302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Algorithm 1 The algorithm measures the 'impact' of a sentence. If there is a co-occurrence relationship, identified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2024-05-15T13:15:40Z</dcterms:modified>
</cp:coreProperties>
</file>