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30F75-6846-495D-A53D-98BEEB820D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95909-D583-4F64-8766-F71A63357A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Versioned heterogeneous network. (a) An example of a versioned network that is used to model the relationship between genomic loci, proteins and diseases. The vertices consist of genomic loci, proteins and disease phenotypes, edges represent tissue-specific eQTL interactions, tissue-specific PPIs, gene–disease associations and relationships between diseases in the context of a disease ontology. Different versions represent interactions that occur within specific tissues. The interactions that occur in different versions are shown using different colors, where black edges represent generic interactions/associations. A proximity query on this network can be formulated using any subset of loci, proteins, diseases or any combination of these. As an example, vertex Q visualizes a sample query that aims to retrieve the diseases most closely associated with one or more genomic loci or a genomic region. (b) The version tree used to represent the integrated heterogeneous network in (a). The root node represents the generic disease ontology network. Version $G_A$ contains the generic gene–disease association network. $G_P$ represents the generic PPI network, consisting of the edges that are shared by the tissue-specific PPIs. The next level of the tree splits off into the different tissue-specific PPI networks, as shown using different colors. At the final level, the corresponding tissue-specific eQTL networks are added.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AE63F-8903-40F7-8DEA-F8D8CB7D98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Versioned heterogeneous network. (a) An example of a versioned network that is used to model the relationship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076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Versioned heterogeneous network. (a) An example of a versioned network that is used to model the relationship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2024-05-19T16:40:54Z</dcterms:modified>
</cp:coreProperties>
</file>