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9E346-0858-4707-97AC-8CDCF6A02A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812453-34BE-4C75-9524-7326AAED62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Screen-shot of Bionotate configured for the validation of the gene expression events. Three named-entities are always pre-annotated: a trigger (in green), a gene (in blue) and a cell line, cell type or anatomical part (in red). The answers assess whether the biological event is taking place, its negation, the accuracy of the named-entity recognition and the relevancy of the publication from where the snippet was derived.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C698D-50F6-4CC8-94FC-E03DE86BDA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Screen-shot of Bionotate configured for the validation of the gene expression events. Three named-entities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Screen-shot of Bionotate configured for the validation of the gene expression events. Three named-entities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2024-05-20T18:27:15Z</dcterms:modified>
</cp:coreProperties>
</file>