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BF9E16-2964-48E8-9672-3E691C6212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15641C-F7A6-418E-8495-FE3C2771F4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MRRs associated with an increment of 10% in county-level prevalence of diabetes and relative CIs. The weighted MRR was calculated at different end points and by including counties with at least one confirmed case.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13388-7852-4BDF-A399-8C2F9E01CC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MRRs associated with an increment of 10% in county-level prevalence of diabetes and relative CIs.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28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MRRs associated with an increment of 10% in county-level prevalence of diabetes and relative CIs.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2024-05-19T12:57:41Z</dcterms:modified>
</cp:coreProperties>
</file>