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0A5176-CCC6-4F4B-90B4-A35CE43C02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33313C-0DF9-4EF5-BFB3-038BAEA2FE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Cancer patient survival with regard to the 52 circRNA parental genes. (A) Overall survival analysis of 10 797 patients in our TCGA pan-cancer data set. See Figure 4 for definitions of altered and unaltered. (B) Cancer-type-specific survival analysis. Z-score polarities reflect the genes’ beneficial or detrimental effects on survival. Bolded squares highlight statistically significant survival differences.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E76ABD-890E-4D75-B13D-D00AEEC7E1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Cancer patient survival with regard to the 52 circRNA parental genes. (A) Overall survival analysis of 10 797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09900" y="1371600"/>
            <a:ext cx="312455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Cancer patient survival with regard to the 52 circRNA parental genes. (A) Overall survival analysis of 10 797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2024-05-19T13:19:13Z</dcterms:modified>
</cp:coreProperties>
</file>