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701ADC-2C3A-4B45-9516-96E56A2FFE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B28FE-A70E-4C18-AAD8-6A6227C130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MSV3d web interface contains numerous functionalities including: (a) field search, (b) free text search, (c) detailed information, (d) 3D structure visualization using Jmol, (e) spatial neighbouring residue visualization, (f) missense annotation service and (g) download service.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9DCC3E-E80F-4FF9-AAAC-A3CBDE77B2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MSV3d web interface contains numerous functionalities including: (a) field search, (b) free text search,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450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MSV3d web interface contains numerous functionalities including: (a) field search, (b) free text search,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2024-05-19T12:57:22Z</dcterms:modified>
</cp:coreProperties>
</file>