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671B9B-80A7-4C65-91B1-552E7DF4B0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CA5C03-0138-46A0-8D6A-C628948F9B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 capture of Argo's web-based GUI.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5B35EB-9F07-4A7A-8B42-721B9E25CF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Screen capture of Argo's web-based GUI.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903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Screen capture of Argo's web-based GUI.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2024-05-19T16:19:06Z</dcterms:modified>
</cp:coreProperties>
</file>