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2EF21-B2D8-480F-BE4C-B2C10451BB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227E6-162A-4321-97D6-2792A41FCC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Text mining and the biocuration workflow: main tasks of a canonical annotation workflow, including (A) triage, (B) bio-entity identification and normalization, (C) annotation event detection, (D) evidential qualifier association and (E) database record completion.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2B504B-B90E-4D04-A56B-4315407888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Text mining and the biocuration workflow: main tasks of a canonical annotation workflow, including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77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Text mining and the biocuration workflow: main tasks of a canonical annotation workflow, including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2024-05-19T17:55:55Z</dcterms:modified>
</cp:coreProperties>
</file>