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7CF618-A5C6-4D00-9998-FDB28F5055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3C0AE6-1D97-4236-8445-E7D5026F96E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 A high-level breakdown of the nucleic acid and related molecular entity, nitrogen molecular entity, sulfur molecular entity, nitrogen molecular entity, sulfur molecular entity branches of the structure tree. All of these are the children of ‘organic molecular entity’ Some of these are terminal branches, while others are subdivided into more specific structures for greater specificity. The number of entries per level is indicated at the end of each branch’s label.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0A2B04-B486-4D82-AFA0-7E07A2E347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baab014, </a:t>
            </a:r>
            <a:r>
              <a:rPr lang="en-US" altLang="en-US" sz="1000">
                <a:solidFill>
                  <a:srgbClr val="333333"/>
                </a:solidFill>
                <a:hlinkClick r:id="rId3"/>
              </a:rPr>
              <a:t>https://doi.org/10.1093/database/baab014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 A high-level breakdown of the nucleic acid and related molecular entity, nitrogen molecular entity,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557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 A high-level breakdown of the nucleic acid and related molecular entity, nitrogen molecular entity,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2024-05-19T17:55:30Z</dcterms:modified>
</cp:coreProperties>
</file>