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40DD55-FB43-4CA5-88AB-E3E4082724F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0B87A2-40EE-4308-8B3B-48FD6AB231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RGD’s old and new workflows for manual gene curation. White boxes represent tasks involving the PubMed interface and colored boxes represent processes done in the RGD curation tool interface. The new workflow has reduced the processes of the old workflow from two interfaces to one interface.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CA98E5-4800-4D90-AAE5-A9FDD6A9F60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u12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bau129, </a:t>
            </a:r>
            <a:r>
              <a:rPr lang="en-US" altLang="en-US" sz="1000">
                <a:solidFill>
                  <a:srgbClr val="333333"/>
                </a:solidFill>
                <a:hlinkClick r:id="rId3"/>
              </a:rPr>
              <a:t>https://doi.org/10.1093/database/bau129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RGD’s old and new workflows for manual gene curation. White boxes represent tasks involving the PubMed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0894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RGD’s old and new workflows for manual gene curation. White boxes represent tasks involving the PubMed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2024-05-12T22:03:38Z</dcterms:modified>
</cp:coreProperties>
</file>