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7D943A-8436-404A-9D8B-03610369B5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24A679-B959-442D-A531-81BF579F50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the tagging inconsistency problem from the document PMC 555 756. Our model correctly predicted the entity ST-4 for Sentences (b) and (d), but failed to predict the remainder ST-4 mentions in Sentences (a), (c) and (e), which renders a final document annotation that appears to be contradictory.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427C9D-1377-46A8-977F-BE7C894A80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Example of the tagging inconsistency problem from the document PMC 555 756. Our model correctly predicted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013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Example of the tagging inconsistency problem from the document PMC 555 756. Our model correctly predicted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2024-05-05T20:26:43Z</dcterms:modified>
</cp:coreProperties>
</file>