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58845B-003E-4E78-81C0-D0E652A230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D4A8CC-B6C8-4625-92DC-A17C485093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 Features of Pytochemica interface. ( A ) Demonstration of accessible search options: ( 1 ) plant part, ( 2 ) Chemical class as well as plant part and ( 3 ) physicochemical properties based search of PDMs. ( B ) Result of input query with list of associated PDMs that further provides information of IUPAC, SMILES, physicochemical properties and 3D visualization with associated references. User can download mol2 file of selected PDM. Similarity search of selected PDM against ZINC is also available at user-defined cut-off.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7DD103-3596-46D4-8058-9B3994BC9D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v07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bav075, </a:t>
            </a:r>
            <a:r>
              <a:rPr lang="en-US" altLang="en-US" sz="1000">
                <a:solidFill>
                  <a:srgbClr val="333333"/>
                </a:solidFill>
                <a:hlinkClick r:id="rId3"/>
              </a:rPr>
              <a:t>https://doi.org/10.1093/database/bav075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Features of Pytochemica interface. ( A ) Demonstration of accessible search options: ( 1 ) plant part, ( 2 )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4161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Features of Pytochemica interface. ( A ) Demonstration of accessible search options: ( 1 ) plant part, ( 2 )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2024-06-02T11:10:16Z</dcterms:modified>
</cp:coreProperties>
</file>