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8F1568-37D1-4DAA-9669-E6E09B039A3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8D77B6-5FD7-43AF-944D-83742DE6008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Classification parameters corresponding to the best-performing classification model (XGBoost) fed by the single feature of window size 35 for both cases: 5-fold cross-validation and independent test: (a) results corresponding to a 5-fold CV, (b) results corresponding to an independent test.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CA274A-4707-4AB9-9CF0-7F8034A9DDE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9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baad094,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Classification parameters corresponding to the best-performing classification model (XGBoost) fed by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9973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Classification parameters corresponding to the best-performing classification model (XGBoost) fed by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2024-05-20T09:38:27Z</dcterms:modified>
</cp:coreProperties>
</file>