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6CE95-8627-4498-AAE7-2B684924CC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6D565-FE81-4710-AB88-883249FDF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BioMart Central Portal home page. Three main entry points are available: (A) Identifier search, (B) Tools and (C) Database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73F9D-6C91-4F8F-A680-197063A3EB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BioMart Central Portal home page. Three main entry points are available: (A) Identifier search, (B) Tools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13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BioMart Central Portal home page. Three main entry points are available: (A) Identifier search, (B) Tools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2024-05-11T18:52:33Z</dcterms:modified>
</cp:coreProperties>
</file>