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C0090-ECA3-4AD1-87AF-850BA5F0FF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C1A25C-E772-4AC5-A2F6-CA99E29A31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Functional characterization of soluble proteome of PvP01 strain of P. vivax. (a) Protein function information of the soluble proteome of PvP01 currently available in public resources. (b) Protein function information of soluble proteome of PvP01 furnished through the PvP01 web resource.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AFB4C-40C4-4BB5-B8E2-B7E8050C4D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baaa036, </a:t>
            </a:r>
            <a:r>
              <a:rPr lang="en-US" altLang="en-US" sz="1000">
                <a:solidFill>
                  <a:srgbClr val="333333"/>
                </a:solidFill>
                <a:hlinkClick r:id="rId3"/>
              </a:rPr>
              <a:t>https://doi.org/10.1093/database/baaa036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Functional characterization of soluble proteome of PvP01 strain of P. vivax. (a) Protein function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Functional characterization of soluble proteome of PvP01 strain of P. vivax. (a) Protein function information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2024-05-19T17:38:03Z</dcterms:modified>
</cp:coreProperties>
</file>